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Plano de Testes – Módulo de Transações Bancárias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Este plano garante a qualidade do módulo de Transações Bancárias no sistema Banco Digital, focando em Saque, Depósito, Recuperar Senha, Cadastro de Usuário e Transferência Monetária. Abrange testes unitários e de sistema para processar operações financeiras com consistência e tratamento de erros.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240" y="610672"/>
            <a:ext cx="7589520" cy="1387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Pessoal Responsável e Riscos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7240" y="2553652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Equipe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77240" y="3122771"/>
            <a:ext cx="3523893" cy="142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Daniel Ribeiro, Ryan Serra, Matheus Bittencourt, Guilherme Moura Sartorio e Gabriel Menezes da Silva.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4850487" y="2553652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Riscos e Mitigações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4850487" y="3122771"/>
            <a:ext cx="3523893" cy="142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Falta de dados realistas: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Médio impacto. Mitigação: Criar script para dados mockados.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4850487" y="4621530"/>
            <a:ext cx="3523893" cy="142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Indisponibilidade de time: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Alto impacto. Mitigação: Distribuição cruzada de tarefas.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850487" y="6120289"/>
            <a:ext cx="3523893" cy="142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Entendimento do projeto: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Alto impacto. Mitigação: Explicar o projeto a todos os integrantes.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10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Objetivo e Escopo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10031"/>
            <a:ext cx="6407944" cy="2093714"/>
          </a:xfrm>
          <a:prstGeom prst="roundRect">
            <a:avLst>
              <a:gd name="adj" fmla="val 4550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Objetivo Principal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5757743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Assegurar que todas as operações financeiras sejam processadas corretamente, com consistência de dados e tratamento de erros adequados.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5010031"/>
            <a:ext cx="6408063" cy="2093714"/>
          </a:xfrm>
          <a:prstGeom prst="roundRect">
            <a:avLst>
              <a:gd name="adj" fmla="val 4550"/>
            </a:avLst>
          </a:prstGeom>
          <a:solidFill>
            <a:srgbClr val="2A2A2D">
              <a:alpha val="95000"/>
            </a:srgbClr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85842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Escopo dos Testes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85842" y="5757743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Testes de sistema e unitários para funcionalidades chave: Saque, Depósito, Recuperar Senha, Cadastro e Transferência.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168"/>
            <a:ext cx="11061621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Características do Produto a Serem Testadas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5925" y="1655683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19225" y="1727954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Saque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419225" y="2182654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Realizar saque com verificação de saldo e limites diários.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35925" y="2939534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19225" y="3011805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Depósito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419225" y="3466505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Efetuar depósito e atualizar saldo corretamente.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35925" y="4223385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419225" y="4295656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Exibição de Saldo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419225" y="4750356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Mostrar saldo atualizado após transações.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35925" y="5507236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419225" y="5579507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Bloqueios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19225" y="6034207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Bloquear operações em horários restritos, como manutenção.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35925" y="6791087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419225" y="6863358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Validações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1419225" y="7318058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Validar senha e e-mail conforme requisitos do sistema.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7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9355" y="615196"/>
            <a:ext cx="6047423" cy="699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Abordagem dos Testes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69355" y="1873568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Testes Unitários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69355" y="2446853"/>
            <a:ext cx="3516154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Criados em JUnit (Java) para validar métodos isoladamente.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338911" y="1873568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Testes de Sistema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338911" y="2446853"/>
            <a:ext cx="3516154" cy="1073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Manuais com o grupo para validar o fluxo completo de funcionalidades.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69355" y="3973473"/>
            <a:ext cx="22371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355" y="4323040"/>
            <a:ext cx="7578090" cy="30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269355" y="4495800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Critérios de Entrada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269355" y="4979551"/>
            <a:ext cx="7578090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Ambiente configurado com dados de teste.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6269355" y="5728930"/>
            <a:ext cx="22371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355" y="6054090"/>
            <a:ext cx="7578090" cy="30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269355" y="6251258"/>
            <a:ext cx="2796421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Critérios de Saída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269355" y="6735008"/>
            <a:ext cx="7578090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100% dos casos críticos testados e aprovados; nenhum defeito de severidade alta pendente.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9293"/>
            <a:ext cx="91141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Itens a Serem Testados – Unitários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71700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224" y="2406134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90" y="2554962"/>
            <a:ext cx="306110" cy="3826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8224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cadastrarUsuario()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Verifica regras de nome, email e senha.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2171700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396" y="2406134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62" y="2554962"/>
            <a:ext cx="306110" cy="3826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51396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processarDeposito()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51396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Verifica regras de valor, horário e saldo.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2171700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4568" y="2406134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1734" y="2554962"/>
            <a:ext cx="306110" cy="38266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74568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validarSaque()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74568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Verifica regras de valor, horário e saldo.</a:t>
            </a:r>
            <a:endParaRPr lang="en-US" sz="1750" dirty="0"/>
          </a:p>
        </p:txBody>
      </p:sp>
      <p:sp>
        <p:nvSpPr>
          <p:cNvPr id="18" name="Shape 10"/>
          <p:cNvSpPr/>
          <p:nvPr/>
        </p:nvSpPr>
        <p:spPr>
          <a:xfrm>
            <a:off x="793790" y="4990862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224" y="5225296"/>
            <a:ext cx="680442" cy="680442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5390" y="5374124"/>
            <a:ext cx="306110" cy="382667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1028224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todo(Transferir)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1028224" y="662297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Verifica regras de valor, horário e saldo.</a:t>
            </a:r>
            <a:endParaRPr lang="en-US" sz="1750" dirty="0"/>
          </a:p>
        </p:txBody>
      </p:sp>
      <p:sp>
        <p:nvSpPr>
          <p:cNvPr id="23" name="Shape 13"/>
          <p:cNvSpPr/>
          <p:nvPr/>
        </p:nvSpPr>
        <p:spPr>
          <a:xfrm>
            <a:off x="7428548" y="4990862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2982" y="5225296"/>
            <a:ext cx="680442" cy="680442"/>
          </a:xfrm>
          <a:prstGeom prst="rect">
            <a:avLst/>
          </a:prstGeom>
        </p:spPr>
      </p:pic>
      <p:pic>
        <p:nvPicPr>
          <p:cNvPr id="2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0148" y="5374124"/>
            <a:ext cx="306110" cy="382667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7662982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validarSenha()</a:t>
            </a:r>
            <a:endParaRPr lang="en-US" sz="2200" dirty="0"/>
          </a:p>
        </p:txBody>
      </p:sp>
      <p:sp>
        <p:nvSpPr>
          <p:cNvPr id="27" name="Text 15"/>
          <p:cNvSpPr/>
          <p:nvPr/>
        </p:nvSpPr>
        <p:spPr>
          <a:xfrm>
            <a:off x="7662982" y="662297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Verifica regras para criar uma senha.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135" y="581620"/>
            <a:ext cx="7664529" cy="1320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Itens a Serem Testados – Sistema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437471" y="2536388"/>
            <a:ext cx="211336" cy="1238845"/>
          </a:xfrm>
          <a:prstGeom prst="roundRect">
            <a:avLst>
              <a:gd name="adj" fmla="val 420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26135" y="2397681"/>
            <a:ext cx="634008" cy="634008"/>
          </a:xfrm>
          <a:prstGeom prst="roundRect">
            <a:avLst>
              <a:gd name="adj" fmla="val 7211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607" y="2516624"/>
            <a:ext cx="316944" cy="3962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71479" y="2430780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Cadastro de Usuário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7071479" y="2887742"/>
            <a:ext cx="6819186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Teste do fluxo de criação de conta, incluindo dados obrigatórios, validações de e-mail, senha e nome.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6754416" y="4303633"/>
            <a:ext cx="211336" cy="1238845"/>
          </a:xfrm>
          <a:prstGeom prst="roundRect">
            <a:avLst>
              <a:gd name="adj" fmla="val 420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543080" y="4164925"/>
            <a:ext cx="634008" cy="634008"/>
          </a:xfrm>
          <a:prstGeom prst="roundRect">
            <a:avLst>
              <a:gd name="adj" fmla="val 7211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552" y="4283869"/>
            <a:ext cx="316944" cy="3962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388423" y="4198025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Depósito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7388423" y="4654987"/>
            <a:ext cx="6502241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Validação da funcionalidade de depósito na conta, via site, com atualização de saldo.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7071479" y="6070878"/>
            <a:ext cx="211336" cy="1576983"/>
          </a:xfrm>
          <a:prstGeom prst="roundRect">
            <a:avLst>
              <a:gd name="adj" fmla="val 420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860143" y="5932170"/>
            <a:ext cx="634008" cy="634008"/>
          </a:xfrm>
          <a:prstGeom prst="roundRect">
            <a:avLst>
              <a:gd name="adj" fmla="val 7211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615" y="6051113"/>
            <a:ext cx="316944" cy="39624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705487" y="5965269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Saque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7705487" y="6422231"/>
            <a:ext cx="6185178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Validação do fluxo completo: autenticação, verificação de saldo, limites diários, horários de bloqueio e atualização de saldo.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70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Itens a Serem Testados – Sistema (Continuação)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014782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32415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Transferência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732014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Teste da transferência entre contas do mesmo banco, validando saldo, limite diário e dados do destinatário.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684633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9114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Recuperar Senha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5401866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Teste do processo de recuperação de senha e criação de nova senha.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6280190" y="66096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Esses testes garantem o fluxo end-to-end das operações bancárias.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2399"/>
            <a:ext cx="73655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Tarefas e Artefatos de Teste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14807"/>
            <a:ext cx="13042821" cy="2962275"/>
          </a:xfrm>
          <a:prstGeom prst="roundRect">
            <a:avLst>
              <a:gd name="adj" fmla="val 32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22242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3366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Planejamento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6243161" y="3366135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Plano de Teste (este documento).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87274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343" y="4016454"/>
            <a:ext cx="34671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Criação de Casos de Teste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6243161" y="4016454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Documento de Casos de Teste (planilha e Testlink).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523065"/>
            <a:ext cx="13027581" cy="9960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4666774"/>
            <a:ext cx="47535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Desenvolvimento de Testes Unitários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6243161" y="4666774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Relatórios de execução (JUnit).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51914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5662851"/>
            <a:ext cx="29864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Revisão e Fechamento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6243161" y="5662851"/>
            <a:ext cx="7359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Relatório final de testes.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793" y="496014"/>
            <a:ext cx="533614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Cronograma para o Teste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303770" y="1419701"/>
            <a:ext cx="22860" cy="6313765"/>
          </a:xfrm>
          <a:prstGeom prst="roundRect">
            <a:avLst>
              <a:gd name="adj" fmla="val 331188"/>
            </a:avLst>
          </a:prstGeom>
          <a:solidFill>
            <a:srgbClr val="56565B"/>
          </a:solidFill>
          <a:ln/>
        </p:spPr>
      </p:sp>
      <p:sp>
        <p:nvSpPr>
          <p:cNvPr id="4" name="Shape 2"/>
          <p:cNvSpPr/>
          <p:nvPr/>
        </p:nvSpPr>
        <p:spPr>
          <a:xfrm>
            <a:off x="6594634" y="1611035"/>
            <a:ext cx="540663" cy="22860"/>
          </a:xfrm>
          <a:prstGeom prst="roundRect">
            <a:avLst>
              <a:gd name="adj" fmla="val 331188"/>
            </a:avLst>
          </a:prstGeom>
          <a:solidFill>
            <a:srgbClr val="56565B"/>
          </a:solidFill>
          <a:ln/>
        </p:spPr>
      </p:sp>
      <p:sp>
        <p:nvSpPr>
          <p:cNvPr id="5" name="Shape 3"/>
          <p:cNvSpPr/>
          <p:nvPr/>
        </p:nvSpPr>
        <p:spPr>
          <a:xfrm>
            <a:off x="7112437" y="1419701"/>
            <a:ext cx="405527" cy="4055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80064" y="1453515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4160877" y="1481614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Planejamento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30793" y="1871305"/>
            <a:ext cx="578322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22/09 - 24/09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95103" y="2692360"/>
            <a:ext cx="540663" cy="22860"/>
          </a:xfrm>
          <a:prstGeom prst="roundRect">
            <a:avLst>
              <a:gd name="adj" fmla="val 331188"/>
            </a:avLst>
          </a:prstGeom>
          <a:solidFill>
            <a:srgbClr val="56565B"/>
          </a:solidFill>
          <a:ln/>
        </p:spPr>
      </p:sp>
      <p:sp>
        <p:nvSpPr>
          <p:cNvPr id="10" name="Shape 8"/>
          <p:cNvSpPr/>
          <p:nvPr/>
        </p:nvSpPr>
        <p:spPr>
          <a:xfrm>
            <a:off x="7112437" y="2501027"/>
            <a:ext cx="405527" cy="4055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80064" y="2534841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8216384" y="2562939"/>
            <a:ext cx="2756178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Criação de Casos de Teste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216384" y="2952631"/>
            <a:ext cx="578322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25/09 - 27/09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594634" y="3624501"/>
            <a:ext cx="540663" cy="22860"/>
          </a:xfrm>
          <a:prstGeom prst="roundRect">
            <a:avLst>
              <a:gd name="adj" fmla="val 331188"/>
            </a:avLst>
          </a:prstGeom>
          <a:solidFill>
            <a:srgbClr val="56565B"/>
          </a:solidFill>
          <a:ln/>
        </p:spPr>
      </p:sp>
      <p:sp>
        <p:nvSpPr>
          <p:cNvPr id="15" name="Shape 13"/>
          <p:cNvSpPr/>
          <p:nvPr/>
        </p:nvSpPr>
        <p:spPr>
          <a:xfrm>
            <a:off x="7112437" y="3433167"/>
            <a:ext cx="405527" cy="4055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80064" y="3466981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2697956" y="3495080"/>
            <a:ext cx="3716060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Implementação de Testes Unitários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30793" y="3884771"/>
            <a:ext cx="578322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28/09 - 30/09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7495103" y="4556641"/>
            <a:ext cx="540663" cy="22860"/>
          </a:xfrm>
          <a:prstGeom prst="roundRect">
            <a:avLst>
              <a:gd name="adj" fmla="val 331188"/>
            </a:avLst>
          </a:prstGeom>
          <a:solidFill>
            <a:srgbClr val="56565B"/>
          </a:solidFill>
          <a:ln/>
        </p:spPr>
      </p:sp>
      <p:sp>
        <p:nvSpPr>
          <p:cNvPr id="20" name="Shape 18"/>
          <p:cNvSpPr/>
          <p:nvPr/>
        </p:nvSpPr>
        <p:spPr>
          <a:xfrm>
            <a:off x="7112437" y="4365308"/>
            <a:ext cx="405527" cy="4055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80064" y="4399121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8216384" y="4427220"/>
            <a:ext cx="3634740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Execução de Testes Manuais e E2E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216384" y="4816912"/>
            <a:ext cx="578322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01/10 - 03/10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594634" y="5488781"/>
            <a:ext cx="540663" cy="22860"/>
          </a:xfrm>
          <a:prstGeom prst="roundRect">
            <a:avLst>
              <a:gd name="adj" fmla="val 331188"/>
            </a:avLst>
          </a:prstGeom>
          <a:solidFill>
            <a:srgbClr val="56565B"/>
          </a:solidFill>
          <a:ln/>
        </p:spPr>
      </p:sp>
      <p:sp>
        <p:nvSpPr>
          <p:cNvPr id="25" name="Shape 23"/>
          <p:cNvSpPr/>
          <p:nvPr/>
        </p:nvSpPr>
        <p:spPr>
          <a:xfrm>
            <a:off x="7112437" y="5297448"/>
            <a:ext cx="405527" cy="4055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80064" y="5331262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4160877" y="5359360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Correção e Reteste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630793" y="5749052"/>
            <a:ext cx="578322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04/10 - 05/10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7495103" y="6420922"/>
            <a:ext cx="540663" cy="22860"/>
          </a:xfrm>
          <a:prstGeom prst="roundRect">
            <a:avLst>
              <a:gd name="adj" fmla="val 331188"/>
            </a:avLst>
          </a:prstGeom>
          <a:solidFill>
            <a:srgbClr val="56565B"/>
          </a:solidFill>
          <a:ln/>
        </p:spPr>
      </p:sp>
      <p:sp>
        <p:nvSpPr>
          <p:cNvPr id="30" name="Shape 28"/>
          <p:cNvSpPr/>
          <p:nvPr/>
        </p:nvSpPr>
        <p:spPr>
          <a:xfrm>
            <a:off x="7112437" y="6229588"/>
            <a:ext cx="405527" cy="4055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180064" y="6263402"/>
            <a:ext cx="2702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6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8216384" y="6291501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Fechamento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8216384" y="6681192"/>
            <a:ext cx="578322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06/10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2025-10-05T20:41:58Z</dcterms:created>
  <dcterms:modified xsi:type="dcterms:W3CDTF">2025-10-05T20:41:58Z</dcterms:modified>
</cp:coreProperties>
</file>